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60" r:id="rId4"/>
    <p:sldId id="278" r:id="rId5"/>
    <p:sldId id="279" r:id="rId6"/>
    <p:sldId id="275" r:id="rId7"/>
    <p:sldId id="276" r:id="rId8"/>
    <p:sldId id="280" r:id="rId9"/>
    <p:sldId id="287" r:id="rId10"/>
    <p:sldId id="281" r:id="rId11"/>
    <p:sldId id="285" r:id="rId12"/>
    <p:sldId id="282" r:id="rId13"/>
    <p:sldId id="262" r:id="rId14"/>
    <p:sldId id="271" r:id="rId15"/>
    <p:sldId id="274" r:id="rId16"/>
    <p:sldId id="288" r:id="rId17"/>
    <p:sldId id="286" r:id="rId18"/>
    <p:sldId id="291" r:id="rId19"/>
    <p:sldId id="292" r:id="rId20"/>
    <p:sldId id="272" r:id="rId21"/>
    <p:sldId id="273" r:id="rId22"/>
    <p:sldId id="263" r:id="rId23"/>
    <p:sldId id="264" r:id="rId24"/>
    <p:sldId id="265" r:id="rId25"/>
    <p:sldId id="266" r:id="rId26"/>
    <p:sldId id="2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C3CC-5714-462F-996A-F98EA0981F5E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F1FC1-E6BE-4DDA-8333-EFDFEC7A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9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F1FC1-E6BE-4DDA-8333-EFDFEC7A583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DC4E-16E1-40E2-82C1-4272B41B560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CE20-7891-40FF-819A-413D3597C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DC4E-16E1-40E2-82C1-4272B41B560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CE20-7891-40FF-819A-413D3597C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DC4E-16E1-40E2-82C1-4272B41B560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CE20-7891-40FF-819A-413D3597C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DC4E-16E1-40E2-82C1-4272B41B560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CE20-7891-40FF-819A-413D3597C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DC4E-16E1-40E2-82C1-4272B41B560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CE20-7891-40FF-819A-413D3597C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DC4E-16E1-40E2-82C1-4272B41B560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CE20-7891-40FF-819A-413D3597C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DC4E-16E1-40E2-82C1-4272B41B560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CE20-7891-40FF-819A-413D3597C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DC4E-16E1-40E2-82C1-4272B41B560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CE20-7891-40FF-819A-413D3597C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DC4E-16E1-40E2-82C1-4272B41B560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CE20-7891-40FF-819A-413D3597C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DC4E-16E1-40E2-82C1-4272B41B560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CE20-7891-40FF-819A-413D3597C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DC4E-16E1-40E2-82C1-4272B41B560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CE20-7891-40FF-819A-413D3597C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1DC4E-16E1-40E2-82C1-4272B41B560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ECE20-7891-40FF-819A-413D3597C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5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 врача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932040" cy="3645024"/>
          </a:xfrm>
          <a:prstGeom prst="rect">
            <a:avLst/>
          </a:prstGeom>
        </p:spPr>
      </p:pic>
      <p:pic>
        <p:nvPicPr>
          <p:cNvPr id="7" name="Рисунок 6" descr="здоровье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573016"/>
            <a:ext cx="4860032" cy="3284984"/>
          </a:xfrm>
          <a:prstGeom prst="rect">
            <a:avLst/>
          </a:prstGeom>
        </p:spPr>
      </p:pic>
      <p:pic>
        <p:nvPicPr>
          <p:cNvPr id="8" name="Рисунок 7" descr="здоровье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0"/>
            <a:ext cx="4211960" cy="3467483"/>
          </a:xfrm>
          <a:prstGeom prst="rect">
            <a:avLst/>
          </a:prstGeom>
        </p:spPr>
      </p:pic>
      <p:pic>
        <p:nvPicPr>
          <p:cNvPr id="9" name="Рисунок 8" descr="здоровье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60032" y="3429000"/>
            <a:ext cx="4283968" cy="3429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344845"/>
      </p:ext>
    </p:extLst>
  </p:cSld>
  <p:clrMapOvr>
    <a:masterClrMapping/>
  </p:clrMapOvr>
  <p:transition spd="slow" advClick="0" advTm="5000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492874"/>
      </p:ext>
    </p:extLst>
  </p:cSld>
  <p:clrMapOvr>
    <a:masterClrMapping/>
  </p:clrMapOvr>
  <p:transition spd="slow" advClick="0" advTm="5000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207309"/>
      </p:ext>
    </p:extLst>
  </p:cSld>
  <p:clrMapOvr>
    <a:masterClrMapping/>
  </p:clrMapOvr>
  <p:transition spd="slow" advClick="0" advTm="5000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QUESTIONS: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buNone/>
            </a:pPr>
            <a:endParaRPr lang="ru-RU" sz="2400" dirty="0"/>
          </a:p>
          <a:p>
            <a:pPr lvl="1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Is it easy for you to get up early in the morning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2.  Do you do your morning exercises every day?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3. What sport do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y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ou go in for?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4. Do you eat healthy food?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5. Do you clean your teeth before 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    meal or after it?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   6. Do you eat sweets? 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4" name="Рисунок 3" descr="впрос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00192" y="260648"/>
            <a:ext cx="1479753" cy="1844824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43841" y="3322837"/>
            <a:ext cx="1872208" cy="3228379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Look and say when Jim does it.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eridian.ru\Pictures\Scan_20171204_190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16824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445544"/>
      </p:ext>
    </p:extLst>
  </p:cSld>
  <p:clrMapOvr>
    <a:masterClrMapping/>
  </p:clrMapOvr>
  <p:transition spd="slow" advClick="0" advTm="5000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Listening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9:45                 6:50</a:t>
            </a:r>
          </a:p>
          <a:p>
            <a:pPr marL="0" indent="0">
              <a:buNone/>
            </a:pPr>
            <a:r>
              <a:rPr lang="ru-RU" dirty="0" smtClean="0"/>
              <a:t>3:15                 6:30</a:t>
            </a:r>
          </a:p>
          <a:p>
            <a:pPr marL="0" indent="0">
              <a:buNone/>
            </a:pPr>
            <a:r>
              <a:rPr lang="ru-RU" dirty="0" smtClean="0"/>
              <a:t>11:30              7:25</a:t>
            </a:r>
          </a:p>
          <a:p>
            <a:pPr marL="0" indent="0">
              <a:buNone/>
            </a:pPr>
            <a:r>
              <a:rPr lang="ru-RU" dirty="0" smtClean="0"/>
              <a:t>7:58</a:t>
            </a:r>
          </a:p>
          <a:p>
            <a:pPr marL="0" indent="0">
              <a:buNone/>
            </a:pPr>
            <a:r>
              <a:rPr lang="ru-RU" dirty="0" smtClean="0"/>
              <a:t>12:05</a:t>
            </a:r>
          </a:p>
          <a:p>
            <a:pPr marL="0" indent="0">
              <a:buNone/>
            </a:pPr>
            <a:r>
              <a:rPr lang="ru-RU" dirty="0" smtClean="0"/>
              <a:t>8:45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725868"/>
      </p:ext>
    </p:extLst>
  </p:cSld>
  <p:clrMapOvr>
    <a:masterClrMapping/>
  </p:clrMapOvr>
  <p:transition spd="slow" advClick="0" advTm="5000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have a rest and do exercises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3999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3285"/>
      </p:ext>
    </p:extLst>
  </p:cSld>
  <p:clrMapOvr>
    <a:masterClrMapping/>
  </p:clrMapOvr>
  <p:transition spd="slow" advClick="0" advTm="5000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398887"/>
      </p:ext>
    </p:extLst>
  </p:cSld>
  <p:clrMapOvr>
    <a:masterClrMapping/>
  </p:clrMapOvr>
  <p:transition spd="slow" advClick="0" advTm="5000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Match the words.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go in                        teeth</a:t>
            </a:r>
          </a:p>
          <a:p>
            <a:r>
              <a:rPr lang="en-US" dirty="0" smtClean="0"/>
              <a:t>to get                           for sport</a:t>
            </a:r>
          </a:p>
          <a:p>
            <a:r>
              <a:rPr lang="en-US" dirty="0" smtClean="0"/>
              <a:t>to clean                        up</a:t>
            </a:r>
          </a:p>
          <a:p>
            <a:r>
              <a:rPr lang="en-US" dirty="0" smtClean="0"/>
              <a:t>to wash                         exercises</a:t>
            </a:r>
          </a:p>
          <a:p>
            <a:r>
              <a:rPr lang="en-US" dirty="0" smtClean="0"/>
              <a:t>to do morning             hands</a:t>
            </a:r>
          </a:p>
          <a:p>
            <a:r>
              <a:rPr lang="en-US" dirty="0" smtClean="0"/>
              <a:t>to keep                         food</a:t>
            </a:r>
          </a:p>
          <a:p>
            <a:r>
              <a:rPr lang="en-US" dirty="0" smtClean="0"/>
              <a:t>healthy                         fit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008455"/>
      </p:ext>
    </p:extLst>
  </p:cSld>
  <p:clrMapOvr>
    <a:masterClrMapping/>
  </p:clrMapOvr>
  <p:transition spd="slow" advClick="0" advTm="5000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Key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go in for sport</a:t>
            </a:r>
          </a:p>
          <a:p>
            <a:r>
              <a:rPr lang="en-US" dirty="0" smtClean="0"/>
              <a:t>to get up </a:t>
            </a:r>
          </a:p>
          <a:p>
            <a:r>
              <a:rPr lang="en-US" dirty="0" smtClean="0"/>
              <a:t>to clean teeth</a:t>
            </a:r>
          </a:p>
          <a:p>
            <a:r>
              <a:rPr lang="en-US" dirty="0" smtClean="0"/>
              <a:t>to wash hands</a:t>
            </a:r>
          </a:p>
          <a:p>
            <a:r>
              <a:rPr lang="en-US" dirty="0" smtClean="0"/>
              <a:t>to do morning exercises</a:t>
            </a:r>
          </a:p>
          <a:p>
            <a:r>
              <a:rPr lang="en-US" dirty="0" smtClean="0"/>
              <a:t>to keep fit</a:t>
            </a:r>
          </a:p>
          <a:p>
            <a:r>
              <a:rPr lang="en-US" dirty="0" smtClean="0"/>
              <a:t>healthy food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017472"/>
      </p:ext>
    </p:extLst>
  </p:cSld>
  <p:clrMapOvr>
    <a:masterClrMapping/>
  </p:clrMapOvr>
  <p:transition spd="slow" advClick="0" advTm="5000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9600" b="1" i="1" dirty="0" smtClean="0">
                <a:solidFill>
                  <a:srgbClr val="FF0000"/>
                </a:solidFill>
                <a:latin typeface="Algerian" pitchFamily="82" charset="0"/>
              </a:rPr>
              <a:t>HEALTH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у врача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27420" y="1844824"/>
            <a:ext cx="3995936" cy="4752528"/>
          </a:xfrm>
        </p:spPr>
      </p:pic>
      <p:pic>
        <p:nvPicPr>
          <p:cNvPr id="6" name="Рисунок 5" descr="здоровье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80112" y="0"/>
            <a:ext cx="3563888" cy="2664296"/>
          </a:xfrm>
          <a:prstGeom prst="rect">
            <a:avLst/>
          </a:prstGeom>
        </p:spPr>
      </p:pic>
      <p:pic>
        <p:nvPicPr>
          <p:cNvPr id="7" name="Рисунок 6" descr="здоровье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95936" y="2708920"/>
            <a:ext cx="5148064" cy="414908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Use the verbs in the past forms.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Meridian.ru\Pictures\Scan_20171204_1906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56866" cy="257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450713"/>
      </p:ext>
    </p:extLst>
  </p:cSld>
  <p:clrMapOvr>
    <a:masterClrMapping/>
  </p:clrMapOvr>
  <p:transition spd="slow" advClick="0" advTm="5000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Key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Tried</a:t>
            </a:r>
          </a:p>
          <a:p>
            <a:r>
              <a:rPr lang="en-US" dirty="0" smtClean="0"/>
              <a:t>Drove</a:t>
            </a:r>
          </a:p>
          <a:p>
            <a:r>
              <a:rPr lang="en-US" dirty="0" smtClean="0"/>
              <a:t>Heard, did not like</a:t>
            </a:r>
          </a:p>
          <a:p>
            <a:r>
              <a:rPr lang="en-US" dirty="0" smtClean="0"/>
              <a:t>Left, wanted</a:t>
            </a:r>
          </a:p>
          <a:p>
            <a:r>
              <a:rPr lang="en-US" dirty="0" smtClean="0"/>
              <a:t>Dreamed, (dreamt).</a:t>
            </a:r>
          </a:p>
        </p:txBody>
      </p:sp>
    </p:spTree>
    <p:extLst>
      <p:ext uri="{BB962C8B-B14F-4D97-AF65-F5344CB8AC3E}">
        <p14:creationId xmlns:p14="http://schemas.microsoft.com/office/powerpoint/2010/main" val="647634662"/>
      </p:ext>
    </p:extLst>
  </p:cSld>
  <p:clrMapOvr>
    <a:masterClrMapping/>
  </p:clrMapOvr>
  <p:transition spd="slow" advClick="0" advTm="5000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i="1" dirty="0" smtClean="0">
                <a:solidFill>
                  <a:srgbClr val="FF0000"/>
                </a:solidFill>
              </a:rPr>
              <a:t>FINAL TEST</a:t>
            </a:r>
            <a:r>
              <a:rPr lang="ru-RU" sz="5400" b="1" i="1" dirty="0" smtClean="0">
                <a:solidFill>
                  <a:srgbClr val="FF0000"/>
                </a:solidFill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Fill in the missing words</a:t>
            </a:r>
            <a:endParaRPr lang="ru-RU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700808"/>
          <a:ext cx="8229600" cy="678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a).get up,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b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).hands,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c).healthy, d).exercises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e).teeth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f).shower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g).fit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h).little, 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).much, j).sweets, k).bad, l).smoke, m).go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bed, n).junk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o).skip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2564904"/>
          <a:ext cx="8208911" cy="4149080"/>
        </p:xfrm>
        <a:graphic>
          <a:graphicData uri="http://schemas.openxmlformats.org/drawingml/2006/table">
            <a:tbl>
              <a:tblPr/>
              <a:tblGrid>
                <a:gridCol w="8208911"/>
              </a:tblGrid>
              <a:tr h="4149080">
                <a:tc>
                  <a:txBody>
                    <a:bodyPr/>
                    <a:lstStyle/>
                    <a:p>
                      <a:pPr lvl="1"/>
                      <a:r>
                        <a:rPr lang="en-US" sz="2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 ……..early and ……..early to keep fit.</a:t>
                      </a:r>
                      <a:endParaRPr lang="ru-RU" sz="2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2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2.Take regular ………… to keep fit.</a:t>
                      </a:r>
                      <a:endParaRPr lang="ru-RU" sz="2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2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 Take a cool/cold ……….. to keep fit.</a:t>
                      </a:r>
                      <a:endParaRPr lang="ru-RU" sz="2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2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 Eat …………. food to keep fit.</a:t>
                      </a:r>
                      <a:r>
                        <a:rPr lang="en-US" sz="2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2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5. Never ……. to keep ……. .</a:t>
                      </a:r>
                      <a:endParaRPr lang="ru-RU" sz="2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2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6. Clean your …….. every morning and every evening.</a:t>
                      </a:r>
                      <a:endParaRPr lang="ru-RU" sz="2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2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7. Wash your ……… before meals.</a:t>
                      </a:r>
                      <a:endParaRPr lang="ru-RU" sz="2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2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8.Too ……food makes you thin.</a:t>
                      </a:r>
                      <a:endParaRPr lang="ru-RU" sz="2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2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9. Too ……. food makes you fat.</a:t>
                      </a:r>
                      <a:endParaRPr lang="ru-RU" sz="2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2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10.  ……… food makes you ill.</a:t>
                      </a:r>
                      <a:endParaRPr lang="ru-RU" sz="2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2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11. Too many ………. are ….. for your teeth.</a:t>
                      </a:r>
                    </a:p>
                    <a:p>
                      <a:pPr lvl="1"/>
                      <a:r>
                        <a:rPr lang="en-US" sz="2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12.</a:t>
                      </a:r>
                      <a:r>
                        <a:rPr lang="en-US" sz="22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Never ……… breakfast     </a:t>
                      </a:r>
                      <a:endParaRPr lang="ru-RU" sz="2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i="1" dirty="0" smtClean="0">
                <a:solidFill>
                  <a:srgbClr val="FF0000"/>
                </a:solidFill>
              </a:rPr>
              <a:t>KEY</a:t>
            </a:r>
            <a:r>
              <a:rPr lang="ru-RU" sz="5400" b="1" i="1" dirty="0" smtClean="0">
                <a:solidFill>
                  <a:srgbClr val="FF0000"/>
                </a:solidFill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endParaRPr lang="ru-RU" sz="29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      1. a, m.                         7. b.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      2. d.                               8. h.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      3. f.                                9.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4. c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10. n.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5. l, g.                            11. j, k.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6. e.                                12. o.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у врача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87824" y="4653136"/>
            <a:ext cx="2354553" cy="137406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ASSESSMENT  OF THE TEST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“5” – NO MISTAKES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“4” – 1 or 2 MISTAKES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“3” – 3 or 5 MISTAKES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“2” – MORE THAN 5 MISTAKES</a:t>
            </a:r>
            <a:endParaRPr lang="ru-RU" sz="3600" b="1" dirty="0" smtClean="0">
              <a:solidFill>
                <a:schemeClr val="tx2"/>
              </a:solidFill>
            </a:endParaRPr>
          </a:p>
          <a:p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английский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19872" y="4437112"/>
            <a:ext cx="2185286" cy="2010463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HOMETASK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  Ex.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4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p.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116 – Complete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the sentences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. Use the words from the box.</a:t>
            </a:r>
            <a:endParaRPr lang="en-US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  Ex.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p.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119 – Read the text and answer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Yura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’s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question.</a:t>
            </a:r>
            <a:endParaRPr lang="en-US" sz="3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BE HEALTHY!!!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школ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71183" y="1772816"/>
            <a:ext cx="4015342" cy="3995365"/>
          </a:xfrm>
        </p:spPr>
      </p:pic>
    </p:spTree>
  </p:cSld>
  <p:clrMapOvr>
    <a:masterClrMapping/>
  </p:clrMapOvr>
  <p:transition spd="slow" advClick="0" advTm="5000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/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THE PROVERBS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1"/>
            <a:ext cx="2520280" cy="460647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Health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is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у врача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64288" y="4869160"/>
            <a:ext cx="1763688" cy="1783284"/>
          </a:xfrm>
          <a:prstGeom prst="rect">
            <a:avLst/>
          </a:prstGeom>
        </p:spPr>
      </p:pic>
      <p:pic>
        <p:nvPicPr>
          <p:cNvPr id="5" name="Рисунок 4" descr="у врача3.jpg"/>
          <p:cNvPicPr>
            <a:picLocks noChangeAspect="1"/>
          </p:cNvPicPr>
          <p:nvPr/>
        </p:nvPicPr>
        <p:blipFill>
          <a:blip cstate="email"/>
          <a:stretch>
            <a:fillRect/>
          </a:stretch>
        </p:blipFill>
        <p:spPr>
          <a:xfrm>
            <a:off x="6990751" y="998607"/>
            <a:ext cx="1728192" cy="19504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55776" y="1556792"/>
            <a:ext cx="51125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bove wealth.</a:t>
            </a:r>
            <a:endParaRPr lang="ru-RU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2708920"/>
            <a:ext cx="2600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3212976"/>
            <a:ext cx="27690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4. Early to bed and</a:t>
            </a:r>
            <a:endParaRPr lang="ru-RU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3645024"/>
            <a:ext cx="74807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early to rise makes a man healthy, wealthy and wise.</a:t>
            </a:r>
            <a:endParaRPr lang="ru-RU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4653136"/>
            <a:ext cx="26376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6. An apple a day </a:t>
            </a:r>
            <a:endParaRPr lang="ru-RU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5856" y="4653136"/>
            <a:ext cx="33761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keeps the doctor away.</a:t>
            </a:r>
            <a:endParaRPr lang="ru-RU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Unscramble the words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Ekep</a:t>
            </a:r>
            <a:r>
              <a:rPr lang="en-US" dirty="0" smtClean="0"/>
              <a:t>                    </a:t>
            </a:r>
            <a:r>
              <a:rPr lang="en-US" dirty="0" err="1" smtClean="0"/>
              <a:t>nutemi</a:t>
            </a:r>
            <a:endParaRPr lang="en-US" dirty="0" smtClean="0"/>
          </a:p>
          <a:p>
            <a:r>
              <a:rPr lang="en-US" dirty="0" err="1" smtClean="0"/>
              <a:t>asye</a:t>
            </a:r>
            <a:r>
              <a:rPr lang="en-US" dirty="0" smtClean="0"/>
              <a:t>                    spat        </a:t>
            </a:r>
          </a:p>
          <a:p>
            <a:r>
              <a:rPr lang="en-US" dirty="0" err="1" smtClean="0"/>
              <a:t>heltahy</a:t>
            </a:r>
            <a:r>
              <a:rPr lang="en-US" dirty="0" smtClean="0"/>
              <a:t>               </a:t>
            </a:r>
            <a:r>
              <a:rPr lang="en-US" dirty="0" err="1" smtClean="0"/>
              <a:t>cesond</a:t>
            </a:r>
            <a:endParaRPr lang="en-US" dirty="0" smtClean="0"/>
          </a:p>
          <a:p>
            <a:r>
              <a:rPr lang="en-US" dirty="0" err="1" smtClean="0"/>
              <a:t>gurelar</a:t>
            </a:r>
            <a:r>
              <a:rPr lang="en-US" dirty="0" smtClean="0"/>
              <a:t>               </a:t>
            </a:r>
            <a:r>
              <a:rPr lang="en-US" dirty="0" err="1" smtClean="0"/>
              <a:t>terquar</a:t>
            </a:r>
            <a:endParaRPr lang="en-US" dirty="0" smtClean="0"/>
          </a:p>
          <a:p>
            <a:r>
              <a:rPr lang="en-US" dirty="0" err="1" smtClean="0"/>
              <a:t>chawt</a:t>
            </a:r>
            <a:endParaRPr lang="en-US" dirty="0" smtClean="0"/>
          </a:p>
          <a:p>
            <a:r>
              <a:rPr lang="en-US" dirty="0" err="1" smtClean="0"/>
              <a:t>hlaf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031188"/>
      </p:ext>
    </p:extLst>
  </p:cSld>
  <p:clrMapOvr>
    <a:masterClrMapping/>
  </p:clrMapOvr>
  <p:transition spd="slow" advClick="0" advTm="5000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Check yourself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                         past</a:t>
            </a:r>
          </a:p>
          <a:p>
            <a:r>
              <a:rPr lang="en-US" dirty="0" smtClean="0"/>
              <a:t>Easy                            second</a:t>
            </a:r>
          </a:p>
          <a:p>
            <a:r>
              <a:rPr lang="en-US" dirty="0" smtClean="0"/>
              <a:t>Healthy                       quarter</a:t>
            </a:r>
          </a:p>
          <a:p>
            <a:r>
              <a:rPr lang="en-US" dirty="0" smtClean="0"/>
              <a:t>Regular </a:t>
            </a:r>
          </a:p>
          <a:p>
            <a:r>
              <a:rPr lang="en-US" dirty="0" smtClean="0"/>
              <a:t>Watch</a:t>
            </a:r>
          </a:p>
          <a:p>
            <a:r>
              <a:rPr lang="en-US" dirty="0" smtClean="0"/>
              <a:t>Half</a:t>
            </a:r>
          </a:p>
          <a:p>
            <a:r>
              <a:rPr lang="en-US" dirty="0" smtClean="0"/>
              <a:t>Minute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460035"/>
      </p:ext>
    </p:extLst>
  </p:cSld>
  <p:clrMapOvr>
    <a:masterClrMapping/>
  </p:clrMapOvr>
  <p:transition spd="slow" advClick="0" advTm="5000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071052"/>
      </p:ext>
    </p:extLst>
  </p:cSld>
  <p:clrMapOvr>
    <a:masterClrMapping/>
  </p:clrMapOvr>
  <p:transition spd="slow" advClick="0" advTm="5000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123" cy="7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868125"/>
      </p:ext>
    </p:extLst>
  </p:cSld>
  <p:clrMapOvr>
    <a:masterClrMapping/>
  </p:clrMapOvr>
  <p:transition spd="slow" advClick="0" advTm="5000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71"/>
            <a:ext cx="9144000" cy="679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192151"/>
      </p:ext>
    </p:extLst>
  </p:cSld>
  <p:clrMapOvr>
    <a:masterClrMapping/>
  </p:clrMapOvr>
  <p:transition spd="slow" advClick="0" advTm="5000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549629"/>
      </p:ext>
    </p:extLst>
  </p:cSld>
  <p:clrMapOvr>
    <a:masterClrMapping/>
  </p:clrMapOvr>
  <p:transition spd="slow" advClick="0" advTm="5000">
    <p:zo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627</TotalTime>
  <Words>470</Words>
  <Application>Microsoft Office PowerPoint</Application>
  <PresentationFormat>Экран (4:3)</PresentationFormat>
  <Paragraphs>98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</vt:lpstr>
      <vt:lpstr>HEALTH</vt:lpstr>
      <vt:lpstr> THE PROVERBS </vt:lpstr>
      <vt:lpstr>Unscramble the words </vt:lpstr>
      <vt:lpstr>Check yourself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QUESTIONS:</vt:lpstr>
      <vt:lpstr>Look and say when Jim does it.</vt:lpstr>
      <vt:lpstr>Listening </vt:lpstr>
      <vt:lpstr>Let’s have a rest and do exercises</vt:lpstr>
      <vt:lpstr>Презентация PowerPoint</vt:lpstr>
      <vt:lpstr>Match the words.</vt:lpstr>
      <vt:lpstr>Key </vt:lpstr>
      <vt:lpstr>Use the verbs in the past forms.</vt:lpstr>
      <vt:lpstr>Key </vt:lpstr>
      <vt:lpstr>FINAL TEST Fill in the missing words</vt:lpstr>
      <vt:lpstr>KEY </vt:lpstr>
      <vt:lpstr>ASSESSMENT  OF THE TEST</vt:lpstr>
      <vt:lpstr>HOMETASK</vt:lpstr>
      <vt:lpstr>BE HEALTHY!!!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Meridian.ru</cp:lastModifiedBy>
  <cp:revision>73</cp:revision>
  <dcterms:created xsi:type="dcterms:W3CDTF">2011-04-04T18:54:18Z</dcterms:created>
  <dcterms:modified xsi:type="dcterms:W3CDTF">2017-12-19T18:30:49Z</dcterms:modified>
</cp:coreProperties>
</file>